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56" r:id="rId3"/>
    <p:sldId id="257" r:id="rId4"/>
    <p:sldId id="290" r:id="rId5"/>
    <p:sldId id="293" r:id="rId6"/>
    <p:sldId id="292" r:id="rId7"/>
    <p:sldId id="277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8" r:id="rId24"/>
    <p:sldId id="279" r:id="rId25"/>
    <p:sldId id="280" r:id="rId26"/>
    <p:sldId id="295" r:id="rId27"/>
    <p:sldId id="294" r:id="rId28"/>
    <p:sldId id="296" r:id="rId29"/>
    <p:sldId id="282" r:id="rId30"/>
    <p:sldId id="281" r:id="rId31"/>
    <p:sldId id="283" r:id="rId32"/>
    <p:sldId id="284" r:id="rId33"/>
    <p:sldId id="285" r:id="rId34"/>
    <p:sldId id="286" r:id="rId35"/>
    <p:sldId id="316" r:id="rId36"/>
    <p:sldId id="317" r:id="rId37"/>
    <p:sldId id="297" r:id="rId38"/>
    <p:sldId id="318" r:id="rId39"/>
    <p:sldId id="287" r:id="rId40"/>
    <p:sldId id="288" r:id="rId41"/>
    <p:sldId id="289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004C68"/>
    <a:srgbClr val="0F1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5" d="100"/>
          <a:sy n="75" d="100"/>
        </p:scale>
        <p:origin x="900" y="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38400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cs typeface="B Homa" panose="00000400000000000000" pitchFamily="2" charset="-78"/>
              </a:rPr>
              <a:t>شناخت فضاهای </a:t>
            </a:r>
            <a:r>
              <a:rPr lang="fa-IR" dirty="0" smtClean="0">
                <a:cs typeface="B Homa" panose="00000400000000000000" pitchFamily="2" charset="-78"/>
              </a:rPr>
              <a:t>شهری</a:t>
            </a:r>
            <a:r>
              <a:rPr lang="fa-IR" dirty="0">
                <a:cs typeface="B Homa" panose="00000400000000000000" pitchFamily="2" charset="-78"/>
              </a:rPr>
              <a:t/>
            </a:r>
            <a:br>
              <a:rPr lang="fa-IR" dirty="0">
                <a:cs typeface="B Homa" panose="00000400000000000000" pitchFamily="2" charset="-78"/>
              </a:rPr>
            </a:br>
            <a:r>
              <a:rPr lang="fa-IR" dirty="0" smtClean="0">
                <a:cs typeface="B Homa" panose="00000400000000000000" pitchFamily="2" charset="-78"/>
              </a:rPr>
              <a:t>سلمانشهر-استان مازندران</a:t>
            </a:r>
            <a:endParaRPr lang="fa-IR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826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99060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کالبدی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106680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کالبدی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عملکردی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ارتباطی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ارتباطی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ارتباطی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اجتماعی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276600" y="0"/>
            <a:ext cx="3200400" cy="83820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موقعیت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  <p:pic>
        <p:nvPicPr>
          <p:cNvPr id="1027" name="Picture 3" descr="C:\Users\hamid\Desktop\pdf salman shahr\ا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3761849" cy="3810000"/>
          </a:xfrm>
          <a:prstGeom prst="rect">
            <a:avLst/>
          </a:prstGeom>
          <a:noFill/>
        </p:spPr>
      </p:pic>
      <p:pic>
        <p:nvPicPr>
          <p:cNvPr id="1028" name="Picture 4" descr="C:\Users\hamid\Desktop\pdf salman shahr\مک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143000"/>
            <a:ext cx="4343400" cy="305663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اجتماعی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اجتماعی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اجتماعی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اقتصادی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884358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اقتصادی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اقتصادی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طبیعی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3905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طبیعی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071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طبیعی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952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905000" y="990600"/>
            <a:ext cx="6172200" cy="419100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فصل 3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76600" y="0"/>
            <a:ext cx="3200400" cy="83820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موقعیت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  <p:pic>
        <p:nvPicPr>
          <p:cNvPr id="2050" name="Picture 2" descr="C:\Users\hamid\Desktop\pdf salman shahr\استان و شهرستا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3048000"/>
            <a:ext cx="4343400" cy="1823898"/>
          </a:xfrm>
          <a:prstGeom prst="rect">
            <a:avLst/>
          </a:prstGeom>
          <a:noFill/>
        </p:spPr>
      </p:pic>
      <p:pic>
        <p:nvPicPr>
          <p:cNvPr id="2051" name="Picture 3" descr="C:\Users\hamid\Desktop\pdf salman shahr\شهرستا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006564"/>
            <a:ext cx="4343400" cy="236184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971800" y="1219200"/>
            <a:ext cx="62103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000" dirty="0">
                <a:cs typeface="B Homa" panose="00000400000000000000" pitchFamily="2" charset="-78"/>
              </a:rPr>
              <a:t>سلمانشهر با جمعیت ۱۳۵۰۰ </a:t>
            </a:r>
            <a:r>
              <a:rPr lang="fa-IR" sz="2000" dirty="0" smtClean="0">
                <a:cs typeface="B Homa" panose="00000400000000000000" pitchFamily="2" charset="-78"/>
              </a:rPr>
              <a:t>نفر</a:t>
            </a:r>
          </a:p>
          <a:p>
            <a:pPr algn="r"/>
            <a:r>
              <a:rPr lang="fa-IR" sz="2000" dirty="0">
                <a:cs typeface="B Homa" panose="00000400000000000000" pitchFamily="2" charset="-78"/>
              </a:rPr>
              <a:t>مساحت این شهر بالغ بر۷۵۰ هکتار </a:t>
            </a:r>
            <a:r>
              <a:rPr lang="fa-IR" sz="2000" dirty="0" smtClean="0">
                <a:cs typeface="B Homa" panose="00000400000000000000" pitchFamily="2" charset="-78"/>
              </a:rPr>
              <a:t>است</a:t>
            </a:r>
          </a:p>
          <a:p>
            <a:pPr algn="r"/>
            <a:r>
              <a:rPr lang="fa-IR" sz="2000" dirty="0" smtClean="0">
                <a:cs typeface="B Homa" panose="00000400000000000000" pitchFamily="2" charset="-78"/>
              </a:rPr>
              <a:t>این شهر دارای جذابیت های توریستی فراوان مانند غار دانیال و ساحل زیبای دریای خزر زیبایی های این شهر را دوچندان کرده است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بناهای واجد ارزش</a:t>
            </a:r>
            <a:endParaRPr lang="en-US" sz="44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بناهای واجد ارزش</a:t>
            </a:r>
            <a:endParaRPr lang="en-US" sz="44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بناهای واجد ارزش</a:t>
            </a:r>
            <a:endParaRPr lang="en-US" sz="44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بناهای واجد ارزش</a:t>
            </a:r>
            <a:endParaRPr lang="en-US" sz="44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14400" y="1219200"/>
            <a:ext cx="8153400" cy="3992563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فصل 4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term6\shenakht\SALMAN SHAHR NEW\Untitled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624" y="764704"/>
            <a:ext cx="4108177" cy="227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term6\shenakht\SALMAN SHAHR NEW\silo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624" y="3501008"/>
            <a:ext cx="6768752" cy="291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89104" y="2389419"/>
            <a:ext cx="244827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Homa" pitchFamily="2" charset="-78"/>
              </a:rPr>
              <a:t>عدم هماهنگی مجموعه قو</a:t>
            </a:r>
          </a:p>
          <a:p>
            <a:r>
              <a:rPr lang="fa-IR" dirty="0" smtClean="0">
                <a:cs typeface="B Homa" pitchFamily="2" charset="-78"/>
              </a:rPr>
              <a:t>با زمینه </a:t>
            </a:r>
            <a:endParaRPr lang="fa-IR" dirty="0">
              <a:cs typeface="B Homa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زمینه ای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1853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term6\shenakht\New folder\New folder\sh (120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836712"/>
            <a:ext cx="4248472" cy="239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term6\shenakht\New folder\New folder\3 (43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1" y="3429000"/>
            <a:ext cx="4248472" cy="318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term6\shenakht\SALMAN SHAHR NEW\11084628_952693971428688_1063035821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032" y="2607404"/>
            <a:ext cx="4007768" cy="400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2521" y="836712"/>
            <a:ext cx="28803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>
                <a:solidFill>
                  <a:srgbClr val="FF0000"/>
                </a:solidFill>
                <a:cs typeface="B Homa" pitchFamily="2" charset="-78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41032" y="2607404"/>
            <a:ext cx="36004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>
                <a:solidFill>
                  <a:srgbClr val="FF0000"/>
                </a:solidFill>
                <a:cs typeface="B Homa" pitchFamily="2" charset="-78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6536" y="3429000"/>
            <a:ext cx="28803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>
                <a:solidFill>
                  <a:srgbClr val="FF0000"/>
                </a:solidFill>
                <a:cs typeface="B Homa" pitchFamily="2" charset="-78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05128" y="1129099"/>
            <a:ext cx="3143672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Homa" pitchFamily="2" charset="-78"/>
              </a:rPr>
              <a:t>1- شهرداری سلمانشهر</a:t>
            </a:r>
          </a:p>
          <a:p>
            <a:r>
              <a:rPr lang="fa-IR" dirty="0" smtClean="0">
                <a:cs typeface="B Homa" pitchFamily="2" charset="-78"/>
              </a:rPr>
              <a:t>2- مجموعه کافی شاپ قو</a:t>
            </a:r>
          </a:p>
          <a:p>
            <a:r>
              <a:rPr lang="fa-IR" dirty="0" smtClean="0">
                <a:cs typeface="B Homa" pitchFamily="2" charset="-78"/>
              </a:rPr>
              <a:t>3- میدان دریاگوشه</a:t>
            </a:r>
          </a:p>
          <a:p>
            <a:endParaRPr lang="fa-IR" dirty="0" smtClean="0">
              <a:cs typeface="B Homa" pitchFamily="2" charset="-78"/>
            </a:endParaRPr>
          </a:p>
          <a:p>
            <a:r>
              <a:rPr lang="fa-IR" dirty="0" smtClean="0">
                <a:cs typeface="B Homa" pitchFamily="2" charset="-78"/>
              </a:rPr>
              <a:t>عوامل هماهنگ با زمینه</a:t>
            </a:r>
            <a:endParaRPr lang="fa-IR" dirty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زمینه ای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16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ادراکی - سیمایی</a:t>
            </a:r>
            <a:endParaRPr lang="en-US" sz="44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9972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ادراکی - سیمایی</a:t>
            </a:r>
            <a:endParaRPr lang="en-US" sz="44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523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906000" cy="6826032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بصری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819400" y="0"/>
            <a:ext cx="4267200" cy="669701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روند گسترش شهر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بصری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بصری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68258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زیست محیطی</a:t>
            </a:r>
          </a:p>
        </p:txBody>
      </p:sp>
    </p:spTree>
    <p:extLst>
      <p:ext uri="{BB962C8B-B14F-4D97-AF65-F5344CB8AC3E}">
        <p14:creationId xmlns:p14="http://schemas.microsoft.com/office/powerpoint/2010/main" val="1340776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68258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زیست محیطی</a:t>
            </a:r>
          </a:p>
        </p:txBody>
      </p:sp>
    </p:spTree>
    <p:extLst>
      <p:ext uri="{BB962C8B-B14F-4D97-AF65-F5344CB8AC3E}">
        <p14:creationId xmlns:p14="http://schemas.microsoft.com/office/powerpoint/2010/main" val="107743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68258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زیست محیطی</a:t>
            </a:r>
          </a:p>
        </p:txBody>
      </p:sp>
    </p:spTree>
    <p:extLst>
      <p:ext uri="{BB962C8B-B14F-4D97-AF65-F5344CB8AC3E}">
        <p14:creationId xmlns:p14="http://schemas.microsoft.com/office/powerpoint/2010/main" val="266250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کارکردی</a:t>
            </a:r>
          </a:p>
        </p:txBody>
      </p:sp>
    </p:spTree>
    <p:extLst>
      <p:ext uri="{BB962C8B-B14F-4D97-AF65-F5344CB8AC3E}">
        <p14:creationId xmlns:p14="http://schemas.microsoft.com/office/powerpoint/2010/main" val="3155190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کارکردی</a:t>
            </a:r>
          </a:p>
        </p:txBody>
      </p:sp>
    </p:spTree>
    <p:extLst>
      <p:ext uri="{BB962C8B-B14F-4D97-AF65-F5344CB8AC3E}">
        <p14:creationId xmlns:p14="http://schemas.microsoft.com/office/powerpoint/2010/main" val="202510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4" y="0"/>
            <a:ext cx="9700752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اجتماعی</a:t>
            </a:r>
          </a:p>
        </p:txBody>
      </p:sp>
    </p:spTree>
    <p:extLst>
      <p:ext uri="{BB962C8B-B14F-4D97-AF65-F5344CB8AC3E}">
        <p14:creationId xmlns:p14="http://schemas.microsoft.com/office/powerpoint/2010/main" val="1525501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زیبایی شناختی</a:t>
            </a:r>
          </a:p>
        </p:txBody>
      </p:sp>
    </p:spTree>
    <p:extLst>
      <p:ext uri="{BB962C8B-B14F-4D97-AF65-F5344CB8AC3E}">
        <p14:creationId xmlns:p14="http://schemas.microsoft.com/office/powerpoint/2010/main" val="1252989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400" dirty="0" smtClean="0">
                <a:solidFill>
                  <a:srgbClr val="CCFFFF"/>
                </a:solidFill>
                <a:cs typeface="B Homa" panose="00000400000000000000" pitchFamily="2" charset="-78"/>
              </a:rPr>
              <a:t>زیبایی شناختی</a:t>
            </a:r>
          </a:p>
        </p:txBody>
      </p:sp>
    </p:spTree>
    <p:extLst>
      <p:ext uri="{BB962C8B-B14F-4D97-AF65-F5344CB8AC3E}">
        <p14:creationId xmlns:p14="http://schemas.microsoft.com/office/powerpoint/2010/main" val="266768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0"/>
            <a:ext cx="4267200" cy="669701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روند گسترش شهر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349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14400" y="1219200"/>
            <a:ext cx="8153400" cy="3992563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فصل 5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799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term6\shenakht\SALMAN SHAHR NEW\PIC\DSC_06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4149080"/>
            <a:ext cx="4235265" cy="238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term6\shenakht\SALMAN SHAHR NEW\DSC_05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29" y="1628800"/>
            <a:ext cx="4228256" cy="237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term6\shenakht\SALMAN SHAHR NEW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834" y="2570977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20321" y="2562615"/>
            <a:ext cx="4320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Homa" pitchFamily="2" charset="-78"/>
              </a:rPr>
              <a:t>1</a:t>
            </a:r>
            <a:endParaRPr lang="fa-IR" sz="3200" dirty="0">
              <a:solidFill>
                <a:srgbClr val="FF0000"/>
              </a:solidFill>
              <a:cs typeface="B Hom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115" y="1617486"/>
            <a:ext cx="49704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>
                <a:solidFill>
                  <a:srgbClr val="FF0000"/>
                </a:solidFill>
                <a:cs typeface="B Homa" pitchFamily="2" charset="-78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5554" y="4149080"/>
            <a:ext cx="4056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Homa" pitchFamily="2" charset="-78"/>
              </a:rPr>
              <a:t>3</a:t>
            </a:r>
            <a:endParaRPr lang="fa-IR" sz="3200" dirty="0">
              <a:solidFill>
                <a:srgbClr val="FF0000"/>
              </a:solidFill>
              <a:cs typeface="B Hom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6345" y="1052736"/>
            <a:ext cx="380492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Homa" pitchFamily="2" charset="-78"/>
              </a:rPr>
              <a:t>1- بازار روز سلمانشهر</a:t>
            </a:r>
          </a:p>
          <a:p>
            <a:r>
              <a:rPr lang="fa-IR" dirty="0" smtClean="0">
                <a:cs typeface="B Homa" pitchFamily="2" charset="-78"/>
              </a:rPr>
              <a:t>2- پیاده رو جهت قدم زدن</a:t>
            </a:r>
          </a:p>
          <a:p>
            <a:r>
              <a:rPr lang="fa-IR" dirty="0" smtClean="0">
                <a:cs typeface="B Homa" pitchFamily="2" charset="-78"/>
              </a:rPr>
              <a:t>3- پلاژ ساحلی قو</a:t>
            </a:r>
            <a:endParaRPr lang="fa-IR" dirty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dirty="0" smtClean="0">
                <a:solidFill>
                  <a:srgbClr val="CCFFFF"/>
                </a:solidFill>
                <a:cs typeface="B Homa" panose="00000400000000000000" pitchFamily="2" charset="-78"/>
              </a:rPr>
              <a:t>فعالیت های انسانی</a:t>
            </a:r>
            <a:endParaRPr lang="en-US" sz="40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4830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term6\shenakht\SALMAN SHAHR NEW\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55" y="1346188"/>
            <a:ext cx="3700463" cy="208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term6\shenakht\SALMAN SHAHR NEW\back jad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55" y="3717032"/>
            <a:ext cx="3700463" cy="277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term6\shenakht\SALMAN SHAHR NEW\11032949_1562292904046551_847180149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36" y="2293441"/>
            <a:ext cx="4200128" cy="420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69024" y="908720"/>
            <a:ext cx="396044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Homa" pitchFamily="2" charset="-78"/>
              </a:rPr>
              <a:t>1- بازار ماهی فروشان در کنار ساحل</a:t>
            </a:r>
          </a:p>
          <a:p>
            <a:r>
              <a:rPr lang="fa-IR" dirty="0" smtClean="0">
                <a:cs typeface="B Homa" pitchFamily="2" charset="-78"/>
              </a:rPr>
              <a:t>2- محل نشستن در کنار ساحل</a:t>
            </a:r>
          </a:p>
          <a:p>
            <a:r>
              <a:rPr lang="fa-IR" dirty="0" smtClean="0">
                <a:cs typeface="B Homa" pitchFamily="2" charset="-78"/>
              </a:rPr>
              <a:t>3- میدان دریاگوشه محل تجمع مردم در مراسم</a:t>
            </a:r>
          </a:p>
          <a:p>
            <a:r>
              <a:rPr lang="fa-IR" dirty="0" smtClean="0">
                <a:cs typeface="B Homa" pitchFamily="2" charset="-78"/>
              </a:rPr>
              <a:t>مذهبی و سیاسی</a:t>
            </a:r>
            <a:endParaRPr lang="fa-IR" dirty="0">
              <a:cs typeface="B Hom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4189" y="2293441"/>
            <a:ext cx="4557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Homa" pitchFamily="2" charset="-78"/>
              </a:rPr>
              <a:t>1</a:t>
            </a:r>
            <a:endParaRPr lang="fa-IR" sz="3200" dirty="0">
              <a:solidFill>
                <a:srgbClr val="FF0000"/>
              </a:solidFill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5439" y="1346188"/>
            <a:ext cx="55314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Homa" pitchFamily="2" charset="-78"/>
              </a:rPr>
              <a:t>2</a:t>
            </a:r>
            <a:endParaRPr lang="fa-IR" sz="3200" dirty="0">
              <a:solidFill>
                <a:srgbClr val="FF0000"/>
              </a:solidFill>
              <a:cs typeface="B Hom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9455" y="3717032"/>
            <a:ext cx="4091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Homa" pitchFamily="2" charset="-78"/>
              </a:rPr>
              <a:t>3</a:t>
            </a:r>
            <a:endParaRPr lang="fa-IR" sz="3200" dirty="0">
              <a:solidFill>
                <a:srgbClr val="FF0000"/>
              </a:solidFill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dirty="0" smtClean="0">
                <a:solidFill>
                  <a:srgbClr val="CCFFFF"/>
                </a:solidFill>
                <a:cs typeface="B Homa" panose="00000400000000000000" pitchFamily="2" charset="-78"/>
              </a:rPr>
              <a:t>فعالیت های انسانی</a:t>
            </a:r>
            <a:endParaRPr lang="en-US" sz="40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402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term6\shenakht\SALMAN SHAHR NEW\PIC\DSC_06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26" y="798495"/>
            <a:ext cx="3281562" cy="583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term6\shenakht\New folder\New folder\sh (14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952" y="3684643"/>
            <a:ext cx="5232002" cy="294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46161" y="3715439"/>
            <a:ext cx="5040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Homa" pitchFamily="2" charset="-78"/>
              </a:rPr>
              <a:t>1</a:t>
            </a:r>
            <a:endParaRPr lang="fa-IR" sz="3200" dirty="0">
              <a:solidFill>
                <a:srgbClr val="FF0000"/>
              </a:solidFill>
              <a:cs typeface="B Hom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8767" y="811533"/>
            <a:ext cx="5452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Homa" pitchFamily="2" charset="-78"/>
              </a:rPr>
              <a:t>2</a:t>
            </a:r>
            <a:endParaRPr lang="fa-IR" sz="3200" dirty="0">
              <a:solidFill>
                <a:srgbClr val="FF0000"/>
              </a:solidFill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61112" y="1556792"/>
            <a:ext cx="33843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Homa" pitchFamily="2" charset="-78"/>
              </a:rPr>
              <a:t>1- برجهای ساحلی قو</a:t>
            </a:r>
          </a:p>
          <a:p>
            <a:r>
              <a:rPr lang="fa-IR" dirty="0" smtClean="0">
                <a:cs typeface="B Homa" pitchFamily="2" charset="-78"/>
              </a:rPr>
              <a:t>2- مجموعه قو الماس خاورمیانه</a:t>
            </a:r>
            <a:endParaRPr lang="fa-IR" dirty="0">
              <a:cs typeface="B Homa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عوامل مصنوع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7454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term6\shenakht\SALMAN SHAHR NEW\11208371_1471913003100354_229630117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26" y="1854087"/>
            <a:ext cx="4470217" cy="447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:\term6\shenakht\SALMAN SHAHR NEW\PIC\DSC_06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16" y="3717033"/>
            <a:ext cx="4618680" cy="259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14343" y="3717033"/>
            <a:ext cx="44271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Homa" pitchFamily="2" charset="-78"/>
              </a:rPr>
              <a:t>1</a:t>
            </a:r>
            <a:endParaRPr lang="fa-IR" sz="3200" dirty="0">
              <a:solidFill>
                <a:srgbClr val="FF0000"/>
              </a:solidFill>
              <a:cs typeface="B Hom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4126" y="1854087"/>
            <a:ext cx="3764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>
                <a:solidFill>
                  <a:srgbClr val="FF0000"/>
                </a:solidFill>
                <a:cs typeface="B Homa" pitchFamily="2" charset="-78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81192" y="1628800"/>
            <a:ext cx="26642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Homa" pitchFamily="2" charset="-78"/>
              </a:rPr>
              <a:t>1- مجتمع تجاری برلیان</a:t>
            </a:r>
          </a:p>
          <a:p>
            <a:r>
              <a:rPr lang="fa-IR" dirty="0" smtClean="0">
                <a:cs typeface="B Homa" pitchFamily="2" charset="-78"/>
              </a:rPr>
              <a:t>2- بازار قو</a:t>
            </a:r>
            <a:endParaRPr lang="fa-IR" dirty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عوامل مصنوع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087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term6\shenakht\SALMAN SHAHR NEW\PIC\DSC_05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836712"/>
            <a:ext cx="4536504" cy="255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term6\shenakht\SALMAN SHAHR NEW\PIC\DSC_06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3717032"/>
            <a:ext cx="4521246" cy="25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term6\shenakht\SALMAN SHAHR NEW\PIC\DSC_07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907" y="3709955"/>
            <a:ext cx="4521245" cy="25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1938" y="3029851"/>
            <a:ext cx="379454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Homa" pitchFamily="2" charset="-78"/>
              </a:rPr>
              <a:t>بوستان قو</a:t>
            </a:r>
            <a:endParaRPr lang="fa-IR" dirty="0">
              <a:cs typeface="B Hom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36479" y="6253156"/>
            <a:ext cx="357567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Homa" pitchFamily="2" charset="-78"/>
              </a:rPr>
              <a:t>بوستان کوثر</a:t>
            </a:r>
            <a:endParaRPr lang="fa-IR" dirty="0">
              <a:cs typeface="B Homa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2680" y="6253156"/>
            <a:ext cx="30090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 smtClean="0">
                <a:cs typeface="B Homa" pitchFamily="2" charset="-78"/>
              </a:rPr>
              <a:t>میدان دریاگوشه</a:t>
            </a:r>
            <a:endParaRPr lang="fa-IR" dirty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819400" y="0"/>
            <a:ext cx="4267200" cy="79849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عوامل مصنوع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569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905000" y="990600"/>
            <a:ext cx="6172200" cy="419100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فصل 2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978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981200" y="1905000"/>
            <a:ext cx="5867400" cy="259080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6000" dirty="0" smtClean="0">
                <a:solidFill>
                  <a:srgbClr val="CCFFFF"/>
                </a:solidFill>
                <a:cs typeface="B Homa" panose="00000400000000000000" pitchFamily="2" charset="-78"/>
              </a:rPr>
              <a:t>بررسی ساختار شهر</a:t>
            </a:r>
            <a:endParaRPr lang="en-US" sz="60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ogh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819400" y="0"/>
            <a:ext cx="4267200" cy="106680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کالبدی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6" name="Rounded Rectangle 5"/>
          <p:cNvSpPr/>
          <p:nvPr/>
        </p:nvSpPr>
        <p:spPr>
          <a:xfrm>
            <a:off x="2819400" y="0"/>
            <a:ext cx="4267200" cy="990600"/>
          </a:xfrm>
          <a:prstGeom prst="roundRect">
            <a:avLst/>
          </a:prstGeom>
          <a:solidFill>
            <a:srgbClr val="004C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solidFill>
                  <a:srgbClr val="CCFFFF"/>
                </a:solidFill>
                <a:cs typeface="B Homa" panose="00000400000000000000" pitchFamily="2" charset="-78"/>
              </a:rPr>
              <a:t>ساختار کالبدی</a:t>
            </a:r>
            <a:endParaRPr lang="en-US" sz="4800" dirty="0">
              <a:solidFill>
                <a:srgbClr val="CCFFFF"/>
              </a:solidFill>
              <a:cs typeface="B Homa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237</Words>
  <Application>Microsoft Office PowerPoint</Application>
  <PresentationFormat>A4 Paper (210x297 mm)</PresentationFormat>
  <Paragraphs>89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9" baseType="lpstr">
      <vt:lpstr>Arial</vt:lpstr>
      <vt:lpstr>B Homa</vt:lpstr>
      <vt:lpstr>Calibri</vt:lpstr>
      <vt:lpstr>Office Theme</vt:lpstr>
      <vt:lpstr>شناخت فضاهای شهری سلمانشهر-استان مازندران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hamid</dc:creator>
  <cp:lastModifiedBy>Mohammad</cp:lastModifiedBy>
  <cp:revision>68</cp:revision>
  <dcterms:created xsi:type="dcterms:W3CDTF">2006-08-16T00:00:00Z</dcterms:created>
  <dcterms:modified xsi:type="dcterms:W3CDTF">2020-10-26T08:09:58Z</dcterms:modified>
</cp:coreProperties>
</file>